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774" y="72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10C3888F-EB9D-0736-25E2-A8DDC3E45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69CE5C-B0BA-4E3E-99F5-16582DF1E217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2025-04-23T18:40:27Z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